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3" r:id="rId3"/>
    <p:sldId id="257" r:id="rId4"/>
    <p:sldId id="438" r:id="rId5"/>
    <p:sldId id="342" r:id="rId6"/>
    <p:sldId id="381" r:id="rId7"/>
    <p:sldId id="382" r:id="rId8"/>
    <p:sldId id="417" r:id="rId9"/>
    <p:sldId id="383" r:id="rId10"/>
    <p:sldId id="424" r:id="rId11"/>
    <p:sldId id="425" r:id="rId12"/>
    <p:sldId id="419" r:id="rId13"/>
    <p:sldId id="420" r:id="rId14"/>
    <p:sldId id="421" r:id="rId15"/>
    <p:sldId id="418" r:id="rId16"/>
    <p:sldId id="422" r:id="rId17"/>
    <p:sldId id="423" r:id="rId18"/>
    <p:sldId id="394" r:id="rId19"/>
    <p:sldId id="395" r:id="rId20"/>
    <p:sldId id="273" r:id="rId21"/>
    <p:sldId id="295" r:id="rId22"/>
    <p:sldId id="439" r:id="rId23"/>
    <p:sldId id="440" r:id="rId24"/>
    <p:sldId id="441" r:id="rId25"/>
    <p:sldId id="401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33" r:id="rId34"/>
    <p:sldId id="434" r:id="rId35"/>
    <p:sldId id="435" r:id="rId36"/>
    <p:sldId id="436" r:id="rId37"/>
    <p:sldId id="437" r:id="rId38"/>
    <p:sldId id="416" r:id="rId39"/>
    <p:sldId id="380" r:id="rId40"/>
    <p:sldId id="363" r:id="rId41"/>
    <p:sldId id="301" r:id="rId4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FF"/>
    <a:srgbClr val="030405"/>
    <a:srgbClr val="2967A6"/>
    <a:srgbClr val="D6BE8E"/>
    <a:srgbClr val="FFD5FF"/>
    <a:srgbClr val="853B75"/>
    <a:srgbClr val="F00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p:transition spd="slow" advTm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p:transition spd="slow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p:transition spd="slow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p:transition spd="slow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p:transition spd="slow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p:transition spd="slow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p:transition spd="slow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p:transition spd="slow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p:transition spd="slow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p:transition spd="slow" advTm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p:transition spd="slow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User Login</a:t>
            </a:r>
            <a:endParaRPr lang="en-DE" sz="4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1B3557-A633-422D-B1A8-E0510ADA45E7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231235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B6C20-38E0-409F-B301-1A2AB6F2FE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62FED1-3079-4C22-90A1-ADA0BC996B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69653"/>
      </p:ext>
    </p:extLst>
  </p:cSld>
  <p:clrMapOvr>
    <a:masterClrMapping/>
  </p:clrMapOvr>
  <p:transition spd="slow" advClick="0" advTm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B6C20-38E0-409F-B301-1A2AB6F2FE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62FED1-3079-4C22-90A1-ADA0BC996B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262F82D-D01E-4C6D-A1CE-BE315354A96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186354"/>
      </p:ext>
    </p:extLst>
  </p:cSld>
  <p:clrMapOvr>
    <a:masterClrMapping/>
  </p:clrMapOvr>
  <p:transition spd="slow" advClick="0" advTm="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1F6717-BA4F-4FEB-8BD4-07223B54630B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D4AB14B-C530-4D8B-AFC2-0733C50E749F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23CD770-B5DF-486A-9D27-74F23881E2C7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CE09A81-8BEB-4E55-8449-68E58A286E50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87C8AA5-EC98-4320-9E78-5E828FD36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69F94C-18C9-4E3C-899B-7E2E9D69B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A9B6B20-1F9C-4A42-830E-60B95023C1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72EE27-4ABB-4E5A-8476-D802D8CDA077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5D3EED-36D4-4395-807D-6BAC1C626909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C0098B8-F3D3-42B9-8676-3B6B66EECB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74669"/>
      </p:ext>
    </p:extLst>
  </p:cSld>
  <p:clrMapOvr>
    <a:masterClrMapping/>
  </p:clrMapOvr>
  <p:transition spd="slow" advClick="0" advTm="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EC05D3-772E-4BDD-94E0-BB2ADF4F855D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1AFF4C-0B03-4E3B-AF4C-CF6E04D3F9E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70968B-99D7-4019-9D9B-595502E59CB9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AE9A3C6-4A46-438E-87D9-08126D3D6338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A3C5C67-E8B5-4EC9-9DBB-C32C7341CE2B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E5F024-E6F7-4556-BC71-94878920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3077BB-A12D-42E8-B708-717FC757E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6C5073-FBCA-4E15-9483-9B32DE96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75893B7-8332-4183-87D4-E178AA11E89B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00787C-CE01-498B-A75C-79407FF3E7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89E955D-3EB3-4559-9CF9-2A55B44F44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08859"/>
      </p:ext>
    </p:extLst>
  </p:cSld>
  <p:clrMapOvr>
    <a:masterClrMapping/>
  </p:clrMapOvr>
  <p:transition spd="slow" advClick="0" advTm="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1AFF4C-0B03-4E3B-AF4C-CF6E04D3F9E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70968B-99D7-4019-9D9B-595502E59CB9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AE9A3C6-4A46-438E-87D9-08126D3D6338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A3C5C67-E8B5-4EC9-9DBB-C32C7341CE2B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E5F024-E6F7-4556-BC71-94878920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3077BB-A12D-42E8-B708-717FC757E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6C5073-FBCA-4E15-9483-9B32DE96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632861E-8689-4586-A410-D4C6E7E0D5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84A902-1006-43E1-8F53-A27907C71F5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CC96EC-353A-4323-81BD-5091969E0542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24D594-0A9F-436E-B4CB-69D282CE20F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237187"/>
      </p:ext>
    </p:extLst>
  </p:cSld>
  <p:clrMapOvr>
    <a:masterClrMapping/>
  </p:clrMapOvr>
  <p:transition spd="slow" advClick="0" advTm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0012B0-FAA9-429F-976E-B16A8D7E55D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A1C71E6-4B44-42B6-93CE-B96967BBBE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47033"/>
      </p:ext>
    </p:extLst>
  </p:cSld>
  <p:clrMapOvr>
    <a:masterClrMapping/>
  </p:clrMapOvr>
  <p:transition spd="slow" advClick="0" advTm="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5B6D67-5F84-43DE-A341-8D86C19BB39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38231B4-055F-465B-A91B-892BE11B8F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75094"/>
      </p:ext>
    </p:extLst>
  </p:cSld>
  <p:clrMapOvr>
    <a:masterClrMapping/>
  </p:clrMapOvr>
  <p:transition spd="slow" advClick="0" advTm="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E73C76-D723-478D-863B-EABD0D5D4EB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1F06EC7-D05B-4D3D-8772-07D90646A5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70570"/>
      </p:ext>
    </p:extLst>
  </p:cSld>
  <p:clrMapOvr>
    <a:masterClrMapping/>
  </p:clrMapOvr>
  <p:transition spd="slow" advClick="0" advTm="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13EAE-25DD-4E07-A4C8-1F01203556DB}"/>
              </a:ext>
            </a:extLst>
          </p:cNvPr>
          <p:cNvSpPr txBox="1"/>
          <p:nvPr/>
        </p:nvSpPr>
        <p:spPr>
          <a:xfrm>
            <a:off x="3050097" y="3275111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Logging in…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D60ACE-7A77-469C-8D8F-D2FFBFC4C66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32707C-D89A-46D6-AB28-0736437BD7F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FFBA50-2231-4110-88E4-890B2B6F029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FFECD0-804C-4456-ABB5-A51FDA8E10E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C3B323-9A39-41FB-9B18-8391DA15FAC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D5623E-C452-4C1A-8079-23354D4B0B3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0296"/>
      </p:ext>
    </p:extLst>
  </p:cSld>
  <p:clrMapOvr>
    <a:masterClrMapping/>
  </p:clrMapOvr>
  <p:transition spd="slow" advTm="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A1A78B5-8C1F-4A43-A3BA-20815D58BFF4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EE2EC7-8597-4830-8CE6-F2ABBDDB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580DF88-04EB-439C-9A80-EBD0A9C56B4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C266E3-5F7F-4BE4-AA11-9D332C878A35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94DD45-1915-4DE0-A3AE-536D74EEC3F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EC100E-F61F-4B68-9A03-E74F28BFBA71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97860E-505E-4A8B-BA48-1A14692777D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9EF86-15F9-4D64-BFF3-ED565415B7F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E03CF9-34B0-4F50-9046-E549365E9361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5C428D-44B9-4769-A89C-B3A5A9A6EC4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584295"/>
      </p:ext>
    </p:extLst>
  </p:cSld>
  <p:clrMapOvr>
    <a:masterClrMapping/>
  </p:clrMapOvr>
  <p:transition spd="slow" advClick="0" advTm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8755B1-A070-4DC0-9FB9-CDB08EC3116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758FFF-6DE4-475A-82BF-B83E5BFD389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B6E52C-BA63-4F52-B774-3AF860DB427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BDF5AA-B090-4005-A944-E5139DDE54B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23618"/>
      </p:ext>
    </p:extLst>
  </p:cSld>
  <p:clrMapOvr>
    <a:masterClrMapping/>
  </p:clrMapOvr>
  <p:transition spd="slow" advClick="0" advTm="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8DE070-1455-4357-8FF1-6EFED6DC1EB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670313-58D4-4291-B180-EED0FF39B25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2D217D-47DC-4E15-9307-269853ABF64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156ECE-79D7-4EB3-8F58-D4A87C0809E7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7586EB-6866-40ED-9495-19333E3F15F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p:transition spd="slow" advTm="20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Therapist Login</a:t>
            </a:r>
            <a:endParaRPr lang="en-DE" sz="4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C25BA1-7653-4900-BB01-7A7799F9D5EE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continue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4034487551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8755B1-A070-4DC0-9FB9-CDB08EC3116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758FFF-6DE4-475A-82BF-B83E5BFD389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B6E52C-BA63-4F52-B774-3AF860DB427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BDF5AA-B090-4005-A944-E5139DDE54B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02319"/>
      </p:ext>
    </p:extLst>
  </p:cSld>
  <p:clrMapOvr>
    <a:masterClrMapping/>
  </p:clrMapOvr>
  <p:transition spd="slow" advClick="0" advTm="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BA28F8-B644-41F4-B81D-7B30A98BB68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A34D63-2DC3-4D66-8DC8-118A16F5B60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91ADE6-31A6-4F62-BFF3-325D97BD527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612109"/>
      </p:ext>
    </p:extLst>
  </p:cSld>
  <p:clrMapOvr>
    <a:masterClrMapping/>
  </p:clrMapOvr>
  <p:transition spd="slow" advClick="0" advTm="0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BA28F8-B644-41F4-B81D-7B30A98BB68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A34D63-2DC3-4D66-8DC8-118A16F5B60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91ADE6-31A6-4F62-BFF3-325D97BD527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088238"/>
      </p:ext>
    </p:extLst>
  </p:cSld>
  <p:clrMapOvr>
    <a:masterClrMapping/>
  </p:clrMapOvr>
  <p:transition spd="slow" advClick="0" advTm="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0638C2-B31B-4671-AD19-11F2C83BC2B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FA3A1D-A9A5-4E4F-9653-92A8877D305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C6FA77-CB1B-42F1-8E2A-8598489123F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A88C11-C40A-4C73-8EC6-E054397DB4E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0A3F3-0EB0-4ACB-9FE0-B6536B3DB9E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282427"/>
      </p:ext>
    </p:extLst>
  </p:cSld>
  <p:clrMapOvr>
    <a:masterClrMapping/>
  </p:clrMapOvr>
  <p:transition spd="slow" advClick="0" advTm="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1F6717-BA4F-4FEB-8BD4-07223B54630B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D4AB14B-C530-4D8B-AFC2-0733C50E749F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23CD770-B5DF-486A-9D27-74F23881E2C7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CE09A81-8BEB-4E55-8449-68E58A286E50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87C8AA5-EC98-4320-9E78-5E828FD36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69F94C-18C9-4E3C-899B-7E2E9D69B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A9B6B20-1F9C-4A42-830E-60B95023C1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84802"/>
      </p:ext>
    </p:extLst>
  </p:cSld>
  <p:clrMapOvr>
    <a:masterClrMapping/>
  </p:clrMapOvr>
  <p:transition spd="slow" advTm="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EC05D3-772E-4BDD-94E0-BB2ADF4F855D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1AFF4C-0B03-4E3B-AF4C-CF6E04D3F9E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70968B-99D7-4019-9D9B-595502E59CB9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AE9A3C6-4A46-438E-87D9-08126D3D6338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A3C5C67-E8B5-4EC9-9DBB-C32C7341CE2B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E5F024-E6F7-4556-BC71-94878920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3077BB-A12D-42E8-B708-717FC757E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6C5073-FBCA-4E15-9483-9B32DE96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3C10666-CA28-4674-A4C2-05357F2C4F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68414"/>
      </p:ext>
    </p:extLst>
  </p:cSld>
  <p:clrMapOvr>
    <a:masterClrMapping/>
  </p:clrMapOvr>
  <p:transition spd="slow" advClick="0" advTm="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1AFF4C-0B03-4E3B-AF4C-CF6E04D3F9E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70968B-99D7-4019-9D9B-595502E59CB9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AE9A3C6-4A46-438E-87D9-08126D3D6338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A3C5C67-E8B5-4EC9-9DBB-C32C7341CE2B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E5F024-E6F7-4556-BC71-94878920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3077BB-A12D-42E8-B708-717FC757E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6C5073-FBCA-4E15-9483-9B32DE96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84A902-1006-43E1-8F53-A27907C71F5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D6F605-EFF3-4995-8B71-3A01D27A400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2C2103-C663-46BE-8B05-956C640DC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22023"/>
      </p:ext>
    </p:extLst>
  </p:cSld>
  <p:clrMapOvr>
    <a:masterClrMapping/>
  </p:clrMapOvr>
  <p:transition spd="slow" advClick="0" advTm="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C9E4E5A-5D1F-4913-A1B0-9C182FEFD0D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80F10EF-4847-4B23-9240-80F915A0F1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29244"/>
      </p:ext>
    </p:extLst>
  </p:cSld>
  <p:clrMapOvr>
    <a:masterClrMapping/>
  </p:clrMapOvr>
  <p:transition spd="slow" advClick="0" advTm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BA28F8-B644-41F4-B81D-7B30A98BB68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A34D63-2DC3-4D66-8DC8-118A16F5B60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91ADE6-31A6-4F62-BFF3-325D97BD527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380636"/>
      </p:ext>
    </p:extLst>
  </p:cSld>
  <p:clrMapOvr>
    <a:masterClrMapping/>
  </p:clrMapOvr>
  <p:transition spd="slow" advClick="0" advTm="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B6C20-38E0-409F-B301-1A2AB6F2FE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62FED1-3079-4C22-90A1-ADA0BC996B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40583"/>
      </p:ext>
    </p:extLst>
  </p:cSld>
  <p:clrMapOvr>
    <a:masterClrMapping/>
  </p:clrMapOvr>
  <p:transition spd="slow" advClick="0" advTm="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B6C20-38E0-409F-B301-1A2AB6F2FE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62FED1-3079-4C22-90A1-ADA0BC996B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262F82D-D01E-4C6D-A1CE-BE315354A96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591688"/>
      </p:ext>
    </p:extLst>
  </p:cSld>
  <p:clrMapOvr>
    <a:masterClrMapping/>
  </p:clrMapOvr>
  <p:transition spd="slow" advClick="0" advTm="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1F6717-BA4F-4FEB-8BD4-07223B54630B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D4AB14B-C530-4D8B-AFC2-0733C50E749F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23CD770-B5DF-486A-9D27-74F23881E2C7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CE09A81-8BEB-4E55-8449-68E58A286E50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87C8AA5-EC98-4320-9E78-5E828FD36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69F94C-18C9-4E3C-899B-7E2E9D69B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A9B6B20-1F9C-4A42-830E-60B95023C1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72EE27-4ABB-4E5A-8476-D802D8CDA077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5D3EED-36D4-4395-807D-6BAC1C626909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C0098B8-F3D3-42B9-8676-3B6B66EECB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78637"/>
      </p:ext>
    </p:extLst>
  </p:cSld>
  <p:clrMapOvr>
    <a:masterClrMapping/>
  </p:clrMapOvr>
  <p:transition spd="slow" advClick="0" advTm="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EC05D3-772E-4BDD-94E0-BB2ADF4F855D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1AFF4C-0B03-4E3B-AF4C-CF6E04D3F9E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70968B-99D7-4019-9D9B-595502E59CB9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AE9A3C6-4A46-438E-87D9-08126D3D6338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A3C5C67-E8B5-4EC9-9DBB-C32C7341CE2B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E5F024-E6F7-4556-BC71-94878920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3077BB-A12D-42E8-B708-717FC757E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6C5073-FBCA-4E15-9483-9B32DE96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75893B7-8332-4183-87D4-E178AA11E89B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00787C-CE01-498B-A75C-79407FF3E7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89E955D-3EB3-4559-9CF9-2A55B44F44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46821"/>
      </p:ext>
    </p:extLst>
  </p:cSld>
  <p:clrMapOvr>
    <a:masterClrMapping/>
  </p:clrMapOvr>
  <p:transition spd="slow" advClick="0" advTm="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1AFF4C-0B03-4E3B-AF4C-CF6E04D3F9E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70968B-99D7-4019-9D9B-595502E59CB9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AE9A3C6-4A46-438E-87D9-08126D3D6338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A3C5C67-E8B5-4EC9-9DBB-C32C7341CE2B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E5F024-E6F7-4556-BC71-94878920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3077BB-A12D-42E8-B708-717FC757E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6C5073-FBCA-4E15-9483-9B32DE96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632861E-8689-4586-A410-D4C6E7E0D5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84A902-1006-43E1-8F53-A27907C71F5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CC96EC-353A-4323-81BD-5091969E0542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24D594-0A9F-436E-B4CB-69D282CE20F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42107"/>
      </p:ext>
    </p:extLst>
  </p:cSld>
  <p:clrMapOvr>
    <a:masterClrMapping/>
  </p:clrMapOvr>
  <p:transition spd="slow" advClick="0" advTm="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0012B0-FAA9-429F-976E-B16A8D7E55D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A1C71E6-4B44-42B6-93CE-B96967BBBE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5195"/>
      </p:ext>
    </p:extLst>
  </p:cSld>
  <p:clrMapOvr>
    <a:masterClrMapping/>
  </p:clrMapOvr>
  <p:transition spd="slow" advClick="0" advTm="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5B6D67-5F84-43DE-A341-8D86C19BB39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38231B4-055F-465B-A91B-892BE11B8F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25446"/>
      </p:ext>
    </p:extLst>
  </p:cSld>
  <p:clrMapOvr>
    <a:masterClrMapping/>
  </p:clrMapOvr>
  <p:transition spd="slow" advClick="0" advTm="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E73C76-D723-478D-863B-EABD0D5D4EB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1F06EC7-D05B-4D3D-8772-07D90646A5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46981"/>
      </p:ext>
    </p:extLst>
  </p:cSld>
  <p:clrMapOvr>
    <a:masterClrMapping/>
  </p:clrMapOvr>
  <p:transition spd="slow" advClick="0" advTm="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13EAE-25DD-4E07-A4C8-1F01203556DB}"/>
              </a:ext>
            </a:extLst>
          </p:cNvPr>
          <p:cNvSpPr txBox="1"/>
          <p:nvPr/>
        </p:nvSpPr>
        <p:spPr>
          <a:xfrm>
            <a:off x="3050097" y="3275111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Logging in…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D60ACE-7A77-469C-8D8F-D2FFBFC4C66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83DEF6-00C3-46F1-87EB-151AA66A8CD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D9769D-F189-441B-A690-63E84246487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9A2687-5FEE-4F78-91C8-E2ED9CF4713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701E22-38C7-4BD2-BB97-2129BE5F0444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C02214-3CA9-4810-9818-AA2F9C96457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666194"/>
      </p:ext>
    </p:extLst>
  </p:cSld>
  <p:clrMapOvr>
    <a:masterClrMapping/>
  </p:clrMapOvr>
  <p:transition spd="slow" advTm="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16AA13-769C-4720-80E6-C962AB9971D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1C171-C668-4893-8676-8B75BB64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94ECF4-DD3A-4FCC-A987-3DC659173B74}"/>
              </a:ext>
            </a:extLst>
          </p:cNvPr>
          <p:cNvSpPr/>
          <p:nvPr/>
        </p:nvSpPr>
        <p:spPr>
          <a:xfrm>
            <a:off x="9167325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DA329-3AF9-4347-9AFA-82FC5945E231}"/>
              </a:ext>
            </a:extLst>
          </p:cNvPr>
          <p:cNvSpPr/>
          <p:nvPr/>
        </p:nvSpPr>
        <p:spPr>
          <a:xfrm>
            <a:off x="8076811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F9533B-A72B-4B9E-8B6A-D5B8D5C2486A}"/>
              </a:ext>
            </a:extLst>
          </p:cNvPr>
          <p:cNvSpPr/>
          <p:nvPr/>
        </p:nvSpPr>
        <p:spPr>
          <a:xfrm>
            <a:off x="5680513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151A93-5C76-490A-8C40-5A204C3B65C8}"/>
              </a:ext>
            </a:extLst>
          </p:cNvPr>
          <p:cNvSpPr/>
          <p:nvPr/>
        </p:nvSpPr>
        <p:spPr>
          <a:xfrm>
            <a:off x="7054875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8AE5ED-1763-455B-B3F9-6F6D8CCC0965}"/>
              </a:ext>
            </a:extLst>
          </p:cNvPr>
          <p:cNvSpPr/>
          <p:nvPr/>
        </p:nvSpPr>
        <p:spPr>
          <a:xfrm>
            <a:off x="10204995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3A37AE-5645-4C1D-863D-41525B2CC71A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2B5BEF-B9B1-40A2-8B0D-A8FE3763D31F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32FC87-80FF-49BF-8925-40D25CA6F1F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421095"/>
      </p:ext>
    </p:extLst>
  </p:cSld>
  <p:clrMapOvr>
    <a:masterClrMapping/>
  </p:clrMapOvr>
  <p:transition spd="slow" advTm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BA28F8-B644-41F4-B81D-7B30A98BB68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A34D63-2DC3-4D66-8DC8-118A16F5B60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91ADE6-31A6-4F62-BFF3-325D97BD527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012162"/>
      </p:ext>
    </p:extLst>
  </p:cSld>
  <p:clrMapOvr>
    <a:masterClrMapping/>
  </p:clrMapOvr>
  <p:transition spd="slow" advClick="0" advTm="0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9167325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8076811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0513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7054875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10204995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8"/>
            <a:ext cx="113382" cy="328158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CF277-DA35-49D8-987C-62FF33175688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E21E2-A745-498C-B9C2-452A2ACAE80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1FA3B-34AE-4A44-987B-E0EF44029DD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14566"/>
      </p:ext>
    </p:extLst>
  </p:cSld>
  <p:clrMapOvr>
    <a:masterClrMapping/>
  </p:clrMapOvr>
  <p:transition spd="slow" advTm="200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 end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8E7AD-08E0-4CAB-BBEF-93F8EF0EBBFA}"/>
              </a:ext>
            </a:extLst>
          </p:cNvPr>
          <p:cNvSpPr txBox="1"/>
          <p:nvPr/>
        </p:nvSpPr>
        <p:spPr>
          <a:xfrm>
            <a:off x="5270953" y="3801319"/>
            <a:ext cx="165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exit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0208329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36FDAF-0083-453D-B113-418F46C3837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4654E1-4EE6-4075-AF04-D1A3E974743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C561B7-FD6B-4965-9F2E-D798FCDF984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0CB4A5-08A1-434B-9AAC-4118E97D9EE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36617"/>
      </p:ext>
    </p:extLst>
  </p:cSld>
  <p:clrMapOvr>
    <a:masterClrMapping/>
  </p:clrMapOvr>
  <p:transition spd="slow" advClick="0" advTm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1F6717-BA4F-4FEB-8BD4-07223B54630B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D4AB14B-C530-4D8B-AFC2-0733C50E749F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23CD770-B5DF-486A-9D27-74F23881E2C7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CE09A81-8BEB-4E55-8449-68E58A286E50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87C8AA5-EC98-4320-9E78-5E828FD36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69F94C-18C9-4E3C-899B-7E2E9D69B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A9B6B20-1F9C-4A42-830E-60B95023C1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71468"/>
      </p:ext>
    </p:extLst>
  </p:cSld>
  <p:clrMapOvr>
    <a:masterClrMapping/>
  </p:clrMapOvr>
  <p:transition spd="slow" advTm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EC05D3-772E-4BDD-94E0-BB2ADF4F855D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1AFF4C-0B03-4E3B-AF4C-CF6E04D3F9E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70968B-99D7-4019-9D9B-595502E59CB9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AE9A3C6-4A46-438E-87D9-08126D3D6338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A3C5C67-E8B5-4EC9-9DBB-C32C7341CE2B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E5F024-E6F7-4556-BC71-94878920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3077BB-A12D-42E8-B708-717FC757E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6C5073-FBCA-4E15-9483-9B32DE96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3C10666-CA28-4674-A4C2-05357F2C4F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04851"/>
      </p:ext>
    </p:extLst>
  </p:cSld>
  <p:clrMapOvr>
    <a:masterClrMapping/>
  </p:clrMapOvr>
  <p:transition spd="slow" advClick="0" advTm="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1AFF4C-0B03-4E3B-AF4C-CF6E04D3F9E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70968B-99D7-4019-9D9B-595502E59CB9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AE9A3C6-4A46-438E-87D9-08126D3D6338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A3C5C67-E8B5-4EC9-9DBB-C32C7341CE2B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E5F024-E6F7-4556-BC71-94878920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3077BB-A12D-42E8-B708-717FC757E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6C5073-FBCA-4E15-9483-9B32DE96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84A902-1006-43E1-8F53-A27907C71F5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D6F605-EFF3-4995-8B71-3A01D27A400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2C2103-C663-46BE-8B05-956C640DC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6435"/>
      </p:ext>
    </p:extLst>
  </p:cSld>
  <p:clrMapOvr>
    <a:masterClrMapping/>
  </p:clrMapOvr>
  <p:transition spd="slow" advClick="0" advTm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C9E4E5A-5D1F-4913-A1B0-9C182FEFD0D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80F10EF-4847-4B23-9240-80F915A0F1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65981"/>
      </p:ext>
    </p:extLst>
  </p:cSld>
  <p:clrMapOvr>
    <a:masterClrMapping/>
  </p:clrMapOvr>
  <p:transition spd="slow" advClick="0" advTm="0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2226</TotalTime>
  <Words>1854</Words>
  <Application>Microsoft Office PowerPoint</Application>
  <PresentationFormat>Widescreen</PresentationFormat>
  <Paragraphs>553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Bell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Samson</cp:lastModifiedBy>
  <cp:revision>82</cp:revision>
  <dcterms:created xsi:type="dcterms:W3CDTF">2024-11-24T16:12:47Z</dcterms:created>
  <dcterms:modified xsi:type="dcterms:W3CDTF">2024-12-04T10:21:03Z</dcterms:modified>
</cp:coreProperties>
</file>